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 autoAdjust="0"/>
    <p:restoredTop sz="94663" autoAdjust="0"/>
  </p:normalViewPr>
  <p:slideViewPr>
    <p:cSldViewPr>
      <p:cViewPr varScale="1">
        <p:scale>
          <a:sx n="117" d="100"/>
          <a:sy n="117" d="100"/>
        </p:scale>
        <p:origin x="12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2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AC71C-E479-473D-AC34-7BC229F62244}" type="datetimeFigureOut">
              <a:rPr lang="en-029" smtClean="0"/>
              <a:t>9/30/19</a:t>
            </a:fld>
            <a:endParaRPr lang="en-02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2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01A1-1113-46C6-B2C9-F419E2112178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64781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173-D4F8-43A7-91B0-BFD8BBD8D4C8}" type="datetimeFigureOut">
              <a:rPr lang="en-029" smtClean="0"/>
              <a:t>9/30/19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E4AC-4795-4B62-A830-EC7B5693E50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47169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173-D4F8-43A7-91B0-BFD8BBD8D4C8}" type="datetimeFigureOut">
              <a:rPr lang="en-029" smtClean="0"/>
              <a:t>9/30/19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E4AC-4795-4B62-A830-EC7B5693E50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76442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173-D4F8-43A7-91B0-BFD8BBD8D4C8}" type="datetimeFigureOut">
              <a:rPr lang="en-029" smtClean="0"/>
              <a:t>9/30/19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E4AC-4795-4B62-A830-EC7B5693E50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89014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173-D4F8-43A7-91B0-BFD8BBD8D4C8}" type="datetimeFigureOut">
              <a:rPr lang="en-029" smtClean="0"/>
              <a:t>9/30/19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E4AC-4795-4B62-A830-EC7B5693E50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74790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173-D4F8-43A7-91B0-BFD8BBD8D4C8}" type="datetimeFigureOut">
              <a:rPr lang="en-029" smtClean="0"/>
              <a:t>9/30/19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E4AC-4795-4B62-A830-EC7B5693E50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69466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173-D4F8-43A7-91B0-BFD8BBD8D4C8}" type="datetimeFigureOut">
              <a:rPr lang="en-029" smtClean="0"/>
              <a:t>9/30/19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E4AC-4795-4B62-A830-EC7B5693E50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89203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173-D4F8-43A7-91B0-BFD8BBD8D4C8}" type="datetimeFigureOut">
              <a:rPr lang="en-029" smtClean="0"/>
              <a:t>9/30/19</a:t>
            </a:fld>
            <a:endParaRPr lang="en-02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E4AC-4795-4B62-A830-EC7B5693E50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57736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173-D4F8-43A7-91B0-BFD8BBD8D4C8}" type="datetimeFigureOut">
              <a:rPr lang="en-029" smtClean="0"/>
              <a:t>9/30/19</a:t>
            </a:fld>
            <a:endParaRPr lang="en-02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E4AC-4795-4B62-A830-EC7B5693E50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29155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173-D4F8-43A7-91B0-BFD8BBD8D4C8}" type="datetimeFigureOut">
              <a:rPr lang="en-029" smtClean="0"/>
              <a:t>9/30/19</a:t>
            </a:fld>
            <a:endParaRPr lang="en-02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E4AC-4795-4B62-A830-EC7B5693E50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67918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173-D4F8-43A7-91B0-BFD8BBD8D4C8}" type="datetimeFigureOut">
              <a:rPr lang="en-029" smtClean="0"/>
              <a:t>9/30/19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E4AC-4795-4B62-A830-EC7B5693E50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61068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173-D4F8-43A7-91B0-BFD8BBD8D4C8}" type="datetimeFigureOut">
              <a:rPr lang="en-029" smtClean="0"/>
              <a:t>9/30/19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E4AC-4795-4B62-A830-EC7B5693E50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47931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D173-D4F8-43A7-91B0-BFD8BBD8D4C8}" type="datetimeFigureOut">
              <a:rPr lang="en-029" smtClean="0"/>
              <a:t>9/30/19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E4AC-4795-4B62-A830-EC7B5693E50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921956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2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7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9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5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0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4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6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07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3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0"/>
            <a:ext cx="914771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6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5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0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" y="0"/>
            <a:ext cx="914214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9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5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7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7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9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824" y="5118100"/>
            <a:ext cx="76814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6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Melanie Roddam</cp:lastModifiedBy>
  <cp:revision>14</cp:revision>
  <dcterms:created xsi:type="dcterms:W3CDTF">2011-09-06T21:13:51Z</dcterms:created>
  <dcterms:modified xsi:type="dcterms:W3CDTF">2019-09-30T20:58:12Z</dcterms:modified>
</cp:coreProperties>
</file>